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4" r:id="rId4"/>
    <p:sldId id="258" r:id="rId5"/>
    <p:sldId id="261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173B65-F63A-4E9F-B369-E3B3023D4B36}" v="41" dt="2024-09-14T00:57:34.7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68" y="4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재범 박" userId="4f66b31ccf24d2f1" providerId="LiveId" clId="{7E173B65-F63A-4E9F-B369-E3B3023D4B36}"/>
    <pc:docChg chg="undo custSel addSld delSld modSld sldOrd">
      <pc:chgData name="재범 박" userId="4f66b31ccf24d2f1" providerId="LiveId" clId="{7E173B65-F63A-4E9F-B369-E3B3023D4B36}" dt="2024-09-14T00:58:24.382" v="1489" actId="20577"/>
      <pc:docMkLst>
        <pc:docMk/>
      </pc:docMkLst>
      <pc:sldChg chg="addSp delSp modSp new mod">
        <pc:chgData name="재범 박" userId="4f66b31ccf24d2f1" providerId="LiveId" clId="{7E173B65-F63A-4E9F-B369-E3B3023D4B36}" dt="2024-09-14T00:58:24.382" v="1489" actId="20577"/>
        <pc:sldMkLst>
          <pc:docMk/>
          <pc:sldMk cId="3798462896" sldId="256"/>
        </pc:sldMkLst>
        <pc:spChg chg="mod">
          <ac:chgData name="재범 박" userId="4f66b31ccf24d2f1" providerId="LiveId" clId="{7E173B65-F63A-4E9F-B369-E3B3023D4B36}" dt="2024-09-14T00:27:59.909" v="353" actId="20577"/>
          <ac:spMkLst>
            <pc:docMk/>
            <pc:sldMk cId="3798462896" sldId="256"/>
            <ac:spMk id="2" creationId="{7B109F8C-34E6-00CF-31C3-4C46F64D9B0A}"/>
          </ac:spMkLst>
        </pc:spChg>
        <pc:spChg chg="del mod">
          <ac:chgData name="재범 박" userId="4f66b31ccf24d2f1" providerId="LiveId" clId="{7E173B65-F63A-4E9F-B369-E3B3023D4B36}" dt="2024-09-14T00:28:03.685" v="354" actId="478"/>
          <ac:spMkLst>
            <pc:docMk/>
            <pc:sldMk cId="3798462896" sldId="256"/>
            <ac:spMk id="3" creationId="{A1F9E46B-BF80-AB29-9DDB-1890F6515E0E}"/>
          </ac:spMkLst>
        </pc:spChg>
        <pc:spChg chg="add mod">
          <ac:chgData name="재범 박" userId="4f66b31ccf24d2f1" providerId="LiveId" clId="{7E173B65-F63A-4E9F-B369-E3B3023D4B36}" dt="2024-09-14T00:58:24.382" v="1489" actId="20577"/>
          <ac:spMkLst>
            <pc:docMk/>
            <pc:sldMk cId="3798462896" sldId="256"/>
            <ac:spMk id="5" creationId="{4AB561D1-DFCE-A402-E6E2-F2D856639763}"/>
          </ac:spMkLst>
        </pc:spChg>
      </pc:sldChg>
      <pc:sldChg chg="new del">
        <pc:chgData name="재범 박" userId="4f66b31ccf24d2f1" providerId="LiveId" clId="{7E173B65-F63A-4E9F-B369-E3B3023D4B36}" dt="2024-09-14T00:20:12.045" v="27" actId="47"/>
        <pc:sldMkLst>
          <pc:docMk/>
          <pc:sldMk cId="4111601913" sldId="257"/>
        </pc:sldMkLst>
      </pc:sldChg>
      <pc:sldChg chg="addSp delSp modSp add mod">
        <pc:chgData name="재범 박" userId="4f66b31ccf24d2f1" providerId="LiveId" clId="{7E173B65-F63A-4E9F-B369-E3B3023D4B36}" dt="2024-09-14T00:48:45.603" v="430"/>
        <pc:sldMkLst>
          <pc:docMk/>
          <pc:sldMk cId="1722845467" sldId="258"/>
        </pc:sldMkLst>
        <pc:spChg chg="del">
          <ac:chgData name="재범 박" userId="4f66b31ccf24d2f1" providerId="LiveId" clId="{7E173B65-F63A-4E9F-B369-E3B3023D4B36}" dt="2024-09-14T00:21:02.574" v="51" actId="478"/>
          <ac:spMkLst>
            <pc:docMk/>
            <pc:sldMk cId="1722845467" sldId="258"/>
            <ac:spMk id="2" creationId="{07BB0F30-F783-42B6-62C6-3C0BAA8C071B}"/>
          </ac:spMkLst>
        </pc:spChg>
        <pc:spChg chg="del">
          <ac:chgData name="재범 박" userId="4f66b31ccf24d2f1" providerId="LiveId" clId="{7E173B65-F63A-4E9F-B369-E3B3023D4B36}" dt="2024-09-14T00:19:24.844" v="3"/>
          <ac:spMkLst>
            <pc:docMk/>
            <pc:sldMk cId="1722845467" sldId="258"/>
            <ac:spMk id="3" creationId="{0C9CB987-CAB4-C471-0BC9-EE3D56CA9FBE}"/>
          </ac:spMkLst>
        </pc:spChg>
        <pc:spChg chg="add mod">
          <ac:chgData name="재범 박" userId="4f66b31ccf24d2f1" providerId="LiveId" clId="{7E173B65-F63A-4E9F-B369-E3B3023D4B36}" dt="2024-09-14T00:20:49.647" v="42" actId="14100"/>
          <ac:spMkLst>
            <pc:docMk/>
            <pc:sldMk cId="1722845467" sldId="258"/>
            <ac:spMk id="6" creationId="{3BA7C9D1-BDCB-3AA8-FEB6-73411103DC53}"/>
          </ac:spMkLst>
        </pc:spChg>
        <pc:spChg chg="add mod">
          <ac:chgData name="재범 박" userId="4f66b31ccf24d2f1" providerId="LiveId" clId="{7E173B65-F63A-4E9F-B369-E3B3023D4B36}" dt="2024-09-14T00:20:59.908" v="50"/>
          <ac:spMkLst>
            <pc:docMk/>
            <pc:sldMk cId="1722845467" sldId="258"/>
            <ac:spMk id="7" creationId="{083DC338-B01D-6012-BA75-3B6FE05EF667}"/>
          </ac:spMkLst>
        </pc:spChg>
        <pc:spChg chg="add mod">
          <ac:chgData name="재범 박" userId="4f66b31ccf24d2f1" providerId="LiveId" clId="{7E173B65-F63A-4E9F-B369-E3B3023D4B36}" dt="2024-09-14T00:21:02.940" v="52"/>
          <ac:spMkLst>
            <pc:docMk/>
            <pc:sldMk cId="1722845467" sldId="258"/>
            <ac:spMk id="8" creationId="{3CED0B1E-E99D-EA3A-E6ED-C8A3323219B0}"/>
          </ac:spMkLst>
        </pc:spChg>
        <pc:spChg chg="add mod">
          <ac:chgData name="재범 박" userId="4f66b31ccf24d2f1" providerId="LiveId" clId="{7E173B65-F63A-4E9F-B369-E3B3023D4B36}" dt="2024-09-14T00:41:48.153" v="396" actId="20577"/>
          <ac:spMkLst>
            <pc:docMk/>
            <pc:sldMk cId="1722845467" sldId="258"/>
            <ac:spMk id="9" creationId="{97FCC90E-150F-6D67-088B-2F3B81E93BEC}"/>
          </ac:spMkLst>
        </pc:spChg>
        <pc:spChg chg="add mod">
          <ac:chgData name="재범 박" userId="4f66b31ccf24d2f1" providerId="LiveId" clId="{7E173B65-F63A-4E9F-B369-E3B3023D4B36}" dt="2024-09-14T00:48:45.603" v="430"/>
          <ac:spMkLst>
            <pc:docMk/>
            <pc:sldMk cId="1722845467" sldId="258"/>
            <ac:spMk id="14" creationId="{D49750A8-2793-E40E-832F-838A25DDD7B1}"/>
          </ac:spMkLst>
        </pc:spChg>
        <pc:picChg chg="add mod modCrop">
          <ac:chgData name="재범 박" userId="4f66b31ccf24d2f1" providerId="LiveId" clId="{7E173B65-F63A-4E9F-B369-E3B3023D4B36}" dt="2024-09-14T00:21:26.127" v="55" actId="732"/>
          <ac:picMkLst>
            <pc:docMk/>
            <pc:sldMk cId="1722845467" sldId="258"/>
            <ac:picMk id="5" creationId="{469EEDEA-8526-64F2-67AB-F62BC844A05A}"/>
          </ac:picMkLst>
        </pc:picChg>
        <pc:picChg chg="add mod">
          <ac:chgData name="재범 박" userId="4f66b31ccf24d2f1" providerId="LiveId" clId="{7E173B65-F63A-4E9F-B369-E3B3023D4B36}" dt="2024-09-14T00:22:42.402" v="82" actId="1076"/>
          <ac:picMkLst>
            <pc:docMk/>
            <pc:sldMk cId="1722845467" sldId="258"/>
            <ac:picMk id="11" creationId="{6C9E6AEF-B0E2-CC38-A232-C5A71CB1A36B}"/>
          </ac:picMkLst>
        </pc:picChg>
        <pc:picChg chg="add mod">
          <ac:chgData name="재범 박" userId="4f66b31ccf24d2f1" providerId="LiveId" clId="{7E173B65-F63A-4E9F-B369-E3B3023D4B36}" dt="2024-09-14T00:22:57.438" v="84" actId="1076"/>
          <ac:picMkLst>
            <pc:docMk/>
            <pc:sldMk cId="1722845467" sldId="258"/>
            <ac:picMk id="13" creationId="{FAC9D8AD-6713-83F1-2D87-3AD99BFE755E}"/>
          </ac:picMkLst>
        </pc:picChg>
      </pc:sldChg>
      <pc:sldChg chg="addSp delSp modSp add mod ord">
        <pc:chgData name="재범 박" userId="4f66b31ccf24d2f1" providerId="LiveId" clId="{7E173B65-F63A-4E9F-B369-E3B3023D4B36}" dt="2024-09-14T00:28:38.553" v="358"/>
        <pc:sldMkLst>
          <pc:docMk/>
          <pc:sldMk cId="2890835713" sldId="259"/>
        </pc:sldMkLst>
        <pc:spChg chg="del mod">
          <ac:chgData name="재범 박" userId="4f66b31ccf24d2f1" providerId="LiveId" clId="{7E173B65-F63A-4E9F-B369-E3B3023D4B36}" dt="2024-09-14T00:25:16.559" v="206" actId="478"/>
          <ac:spMkLst>
            <pc:docMk/>
            <pc:sldMk cId="2890835713" sldId="259"/>
            <ac:spMk id="2" creationId="{07BB0F30-F783-42B6-62C6-3C0BAA8C071B}"/>
          </ac:spMkLst>
        </pc:spChg>
        <pc:spChg chg="del">
          <ac:chgData name="재범 박" userId="4f66b31ccf24d2f1" providerId="LiveId" clId="{7E173B65-F63A-4E9F-B369-E3B3023D4B36}" dt="2024-09-14T00:20:15.655" v="28"/>
          <ac:spMkLst>
            <pc:docMk/>
            <pc:sldMk cId="2890835713" sldId="259"/>
            <ac:spMk id="3" creationId="{0C9CB987-CAB4-C471-0BC9-EE3D56CA9FBE}"/>
          </ac:spMkLst>
        </pc:spChg>
        <pc:spChg chg="add">
          <ac:chgData name="재범 박" userId="4f66b31ccf24d2f1" providerId="LiveId" clId="{7E173B65-F63A-4E9F-B369-E3B3023D4B36}" dt="2024-09-14T00:20:30.140" v="37" actId="11529"/>
          <ac:spMkLst>
            <pc:docMk/>
            <pc:sldMk cId="2890835713" sldId="259"/>
            <ac:spMk id="6" creationId="{E0BA6799-794C-7DDF-97C6-FD069C41CCC1}"/>
          </ac:spMkLst>
        </pc:spChg>
        <pc:spChg chg="add mod">
          <ac:chgData name="재범 박" userId="4f66b31ccf24d2f1" providerId="LiveId" clId="{7E173B65-F63A-4E9F-B369-E3B3023D4B36}" dt="2024-09-14T00:25:14.640" v="204" actId="20577"/>
          <ac:spMkLst>
            <pc:docMk/>
            <pc:sldMk cId="2890835713" sldId="259"/>
            <ac:spMk id="7" creationId="{0634EB95-4BC5-86BF-0C61-5D447824BD23}"/>
          </ac:spMkLst>
        </pc:spChg>
        <pc:picChg chg="add mod">
          <ac:chgData name="재범 박" userId="4f66b31ccf24d2f1" providerId="LiveId" clId="{7E173B65-F63A-4E9F-B369-E3B3023D4B36}" dt="2024-09-14T00:20:22.389" v="36" actId="1076"/>
          <ac:picMkLst>
            <pc:docMk/>
            <pc:sldMk cId="2890835713" sldId="259"/>
            <ac:picMk id="5" creationId="{6F2599E5-E0A1-7CF9-8E8D-92F5A2529652}"/>
          </ac:picMkLst>
        </pc:picChg>
      </pc:sldChg>
      <pc:sldChg chg="addSp modSp add mod">
        <pc:chgData name="재범 박" userId="4f66b31ccf24d2f1" providerId="LiveId" clId="{7E173B65-F63A-4E9F-B369-E3B3023D4B36}" dt="2024-09-14T00:55:59.805" v="1093" actId="20577"/>
        <pc:sldMkLst>
          <pc:docMk/>
          <pc:sldMk cId="2218249504" sldId="260"/>
        </pc:sldMkLst>
        <pc:spChg chg="add mod">
          <ac:chgData name="재범 박" userId="4f66b31ccf24d2f1" providerId="LiveId" clId="{7E173B65-F63A-4E9F-B369-E3B3023D4B36}" dt="2024-09-14T00:55:59.805" v="1093" actId="20577"/>
          <ac:spMkLst>
            <pc:docMk/>
            <pc:sldMk cId="2218249504" sldId="260"/>
            <ac:spMk id="6" creationId="{464765B3-5F9E-2E0B-0C8B-79317047B8EF}"/>
          </ac:spMkLst>
        </pc:spChg>
        <pc:picChg chg="add mod">
          <ac:chgData name="재범 박" userId="4f66b31ccf24d2f1" providerId="LiveId" clId="{7E173B65-F63A-4E9F-B369-E3B3023D4B36}" dt="2024-09-14T00:27:34.017" v="212" actId="1076"/>
          <ac:picMkLst>
            <pc:docMk/>
            <pc:sldMk cId="2218249504" sldId="260"/>
            <ac:picMk id="5" creationId="{8A215BAA-66B4-56D0-B732-60BA2122510F}"/>
          </ac:picMkLst>
        </pc:picChg>
      </pc:sldChg>
      <pc:sldChg chg="addSp delSp modSp add mod ord">
        <pc:chgData name="재범 박" userId="4f66b31ccf24d2f1" providerId="LiveId" clId="{7E173B65-F63A-4E9F-B369-E3B3023D4B36}" dt="2024-09-14T00:57:29.559" v="1345" actId="478"/>
        <pc:sldMkLst>
          <pc:docMk/>
          <pc:sldMk cId="2091952733" sldId="261"/>
        </pc:sldMkLst>
        <pc:spChg chg="del">
          <ac:chgData name="재범 박" userId="4f66b31ccf24d2f1" providerId="LiveId" clId="{7E173B65-F63A-4E9F-B369-E3B3023D4B36}" dt="2024-09-14T00:29:30.559" v="359" actId="478"/>
          <ac:spMkLst>
            <pc:docMk/>
            <pc:sldMk cId="2091952733" sldId="261"/>
            <ac:spMk id="2" creationId="{07BB0F30-F783-42B6-62C6-3C0BAA8C071B}"/>
          </ac:spMkLst>
        </pc:spChg>
        <pc:spChg chg="del mod">
          <ac:chgData name="재범 박" userId="4f66b31ccf24d2f1" providerId="LiveId" clId="{7E173B65-F63A-4E9F-B369-E3B3023D4B36}" dt="2024-09-14T00:48:00.135" v="400" actId="22"/>
          <ac:spMkLst>
            <pc:docMk/>
            <pc:sldMk cId="2091952733" sldId="261"/>
            <ac:spMk id="3" creationId="{0C9CB987-CAB4-C471-0BC9-EE3D56CA9FBE}"/>
          </ac:spMkLst>
        </pc:spChg>
        <pc:spChg chg="add mod">
          <ac:chgData name="재범 박" userId="4f66b31ccf24d2f1" providerId="LiveId" clId="{7E173B65-F63A-4E9F-B369-E3B3023D4B36}" dt="2024-09-14T00:55:04.676" v="958" actId="1076"/>
          <ac:spMkLst>
            <pc:docMk/>
            <pc:sldMk cId="2091952733" sldId="261"/>
            <ac:spMk id="6" creationId="{C7289132-B422-6B1C-F908-0C1AD2035D70}"/>
          </ac:spMkLst>
        </pc:spChg>
        <pc:spChg chg="add mod">
          <ac:chgData name="재범 박" userId="4f66b31ccf24d2f1" providerId="LiveId" clId="{7E173B65-F63A-4E9F-B369-E3B3023D4B36}" dt="2024-09-14T00:55:08.599" v="964" actId="1076"/>
          <ac:spMkLst>
            <pc:docMk/>
            <pc:sldMk cId="2091952733" sldId="261"/>
            <ac:spMk id="9" creationId="{2AD715D8-009D-1EBB-3A52-D85E022712C9}"/>
          </ac:spMkLst>
        </pc:spChg>
        <pc:spChg chg="add del mod">
          <ac:chgData name="재범 박" userId="4f66b31ccf24d2f1" providerId="LiveId" clId="{7E173B65-F63A-4E9F-B369-E3B3023D4B36}" dt="2024-09-14T00:48:58.479" v="435" actId="478"/>
          <ac:spMkLst>
            <pc:docMk/>
            <pc:sldMk cId="2091952733" sldId="261"/>
            <ac:spMk id="11" creationId="{A7A953BC-3C99-516E-784A-8076B06631EC}"/>
          </ac:spMkLst>
        </pc:spChg>
        <pc:spChg chg="add">
          <ac:chgData name="재범 박" userId="4f66b31ccf24d2f1" providerId="LiveId" clId="{7E173B65-F63A-4E9F-B369-E3B3023D4B36}" dt="2024-09-14T00:48:25.460" v="424"/>
          <ac:spMkLst>
            <pc:docMk/>
            <pc:sldMk cId="2091952733" sldId="261"/>
            <ac:spMk id="12" creationId="{ACC53318-EDCC-56F2-5BDD-0105E51C0A7E}"/>
          </ac:spMkLst>
        </pc:spChg>
        <pc:spChg chg="add mod">
          <ac:chgData name="재범 박" userId="4f66b31ccf24d2f1" providerId="LiveId" clId="{7E173B65-F63A-4E9F-B369-E3B3023D4B36}" dt="2024-09-14T00:55:04.676" v="958" actId="1076"/>
          <ac:spMkLst>
            <pc:docMk/>
            <pc:sldMk cId="2091952733" sldId="261"/>
            <ac:spMk id="13" creationId="{90B25AB5-5F8B-93EF-83AB-BC96C63A7D28}"/>
          </ac:spMkLst>
        </pc:spChg>
        <pc:spChg chg="add mod ord">
          <ac:chgData name="재범 박" userId="4f66b31ccf24d2f1" providerId="LiveId" clId="{7E173B65-F63A-4E9F-B369-E3B3023D4B36}" dt="2024-09-14T00:55:04.676" v="958" actId="1076"/>
          <ac:spMkLst>
            <pc:docMk/>
            <pc:sldMk cId="2091952733" sldId="261"/>
            <ac:spMk id="14" creationId="{EDE836BA-1A27-8C8F-3A70-EB04F65EF09E}"/>
          </ac:spMkLst>
        </pc:spChg>
        <pc:spChg chg="add del mod">
          <ac:chgData name="재범 박" userId="4f66b31ccf24d2f1" providerId="LiveId" clId="{7E173B65-F63A-4E9F-B369-E3B3023D4B36}" dt="2024-09-14T00:57:29.559" v="1345" actId="478"/>
          <ac:spMkLst>
            <pc:docMk/>
            <pc:sldMk cId="2091952733" sldId="261"/>
            <ac:spMk id="16" creationId="{8DD28ED1-5F67-F483-3FDE-416B0EE28080}"/>
          </ac:spMkLst>
        </pc:spChg>
        <pc:spChg chg="add mod">
          <ac:chgData name="재범 박" userId="4f66b31ccf24d2f1" providerId="LiveId" clId="{7E173B65-F63A-4E9F-B369-E3B3023D4B36}" dt="2024-09-14T00:54:59.665" v="957" actId="20577"/>
          <ac:spMkLst>
            <pc:docMk/>
            <pc:sldMk cId="2091952733" sldId="261"/>
            <ac:spMk id="17" creationId="{0A7E55B4-C885-B8E2-CB7F-85447A563559}"/>
          </ac:spMkLst>
        </pc:spChg>
        <pc:spChg chg="add mod">
          <ac:chgData name="재범 박" userId="4f66b31ccf24d2f1" providerId="LiveId" clId="{7E173B65-F63A-4E9F-B369-E3B3023D4B36}" dt="2024-09-14T00:55:24.345" v="1017" actId="20577"/>
          <ac:spMkLst>
            <pc:docMk/>
            <pc:sldMk cId="2091952733" sldId="261"/>
            <ac:spMk id="18" creationId="{9BC85BC2-5413-51FA-FEC1-A3CC2166FF31}"/>
          </ac:spMkLst>
        </pc:spChg>
        <pc:picChg chg="add mod ord">
          <ac:chgData name="재범 박" userId="4f66b31ccf24d2f1" providerId="LiveId" clId="{7E173B65-F63A-4E9F-B369-E3B3023D4B36}" dt="2024-09-14T00:55:04.676" v="958" actId="1076"/>
          <ac:picMkLst>
            <pc:docMk/>
            <pc:sldMk cId="2091952733" sldId="261"/>
            <ac:picMk id="5" creationId="{11F85A73-86F5-48BA-EE47-1C1133CF9466}"/>
          </ac:picMkLst>
        </pc:picChg>
        <pc:picChg chg="add del mod ord">
          <ac:chgData name="재범 박" userId="4f66b31ccf24d2f1" providerId="LiveId" clId="{7E173B65-F63A-4E9F-B369-E3B3023D4B36}" dt="2024-09-14T00:48:24.599" v="423" actId="478"/>
          <ac:picMkLst>
            <pc:docMk/>
            <pc:sldMk cId="2091952733" sldId="261"/>
            <ac:picMk id="8" creationId="{6FD5201D-84B8-8FF8-6A68-4A55804B3B15}"/>
          </ac:picMkLst>
        </pc:picChg>
        <pc:picChg chg="add mod">
          <ac:chgData name="재범 박" userId="4f66b31ccf24d2f1" providerId="LiveId" clId="{7E173B65-F63A-4E9F-B369-E3B3023D4B36}" dt="2024-09-14T00:55:04.676" v="958" actId="1076"/>
          <ac:picMkLst>
            <pc:docMk/>
            <pc:sldMk cId="2091952733" sldId="261"/>
            <ac:picMk id="15" creationId="{6A3D92C1-93FA-873B-8A88-01884F154D74}"/>
          </ac:picMkLst>
        </pc:picChg>
        <pc:picChg chg="add mod">
          <ac:chgData name="재범 박" userId="4f66b31ccf24d2f1" providerId="LiveId" clId="{7E173B65-F63A-4E9F-B369-E3B3023D4B36}" dt="2024-09-14T00:55:04.676" v="958" actId="1076"/>
          <ac:picMkLst>
            <pc:docMk/>
            <pc:sldMk cId="2091952733" sldId="261"/>
            <ac:picMk id="1028" creationId="{F7B7E47F-33B4-FB46-249F-B7512DF7C342}"/>
          </ac:picMkLst>
        </pc:picChg>
      </pc:sldChg>
      <pc:sldChg chg="addSp delSp modSp add mod">
        <pc:chgData name="재범 박" userId="4f66b31ccf24d2f1" providerId="LiveId" clId="{7E173B65-F63A-4E9F-B369-E3B3023D4B36}" dt="2024-09-14T00:57:52.714" v="1395" actId="20577"/>
        <pc:sldMkLst>
          <pc:docMk/>
          <pc:sldMk cId="1957788500" sldId="262"/>
        </pc:sldMkLst>
        <pc:spChg chg="del">
          <ac:chgData name="재범 박" userId="4f66b31ccf24d2f1" providerId="LiveId" clId="{7E173B65-F63A-4E9F-B369-E3B3023D4B36}" dt="2024-09-14T00:57:20.639" v="1344" actId="478"/>
          <ac:spMkLst>
            <pc:docMk/>
            <pc:sldMk cId="1957788500" sldId="262"/>
            <ac:spMk id="3" creationId="{0C9CB987-CAB4-C471-0BC9-EE3D56CA9FBE}"/>
          </ac:spMkLst>
        </pc:spChg>
        <pc:spChg chg="add mod">
          <ac:chgData name="재범 박" userId="4f66b31ccf24d2f1" providerId="LiveId" clId="{7E173B65-F63A-4E9F-B369-E3B3023D4B36}" dt="2024-09-14T00:57:43.474" v="1350" actId="1076"/>
          <ac:spMkLst>
            <pc:docMk/>
            <pc:sldMk cId="1957788500" sldId="262"/>
            <ac:spMk id="7" creationId="{71D151CB-DAA6-F1E1-469E-D154D9CAE43D}"/>
          </ac:spMkLst>
        </pc:spChg>
        <pc:spChg chg="add mod">
          <ac:chgData name="재범 박" userId="4f66b31ccf24d2f1" providerId="LiveId" clId="{7E173B65-F63A-4E9F-B369-E3B3023D4B36}" dt="2024-09-14T00:57:40.257" v="1349" actId="1076"/>
          <ac:spMkLst>
            <pc:docMk/>
            <pc:sldMk cId="1957788500" sldId="262"/>
            <ac:spMk id="8" creationId="{ED7ED26F-F18F-9BDA-BC80-DF4E8BB9536C}"/>
          </ac:spMkLst>
        </pc:spChg>
        <pc:spChg chg="add mod">
          <ac:chgData name="재범 박" userId="4f66b31ccf24d2f1" providerId="LiveId" clId="{7E173B65-F63A-4E9F-B369-E3B3023D4B36}" dt="2024-09-14T00:57:52.714" v="1395" actId="20577"/>
          <ac:spMkLst>
            <pc:docMk/>
            <pc:sldMk cId="1957788500" sldId="262"/>
            <ac:spMk id="10" creationId="{DA2EF7A2-BC6C-94F2-5C66-C72A548F1829}"/>
          </ac:spMkLst>
        </pc:spChg>
        <pc:picChg chg="add del">
          <ac:chgData name="재범 박" userId="4f66b31ccf24d2f1" providerId="LiveId" clId="{7E173B65-F63A-4E9F-B369-E3B3023D4B36}" dt="2024-09-14T00:56:09.836" v="1095" actId="478"/>
          <ac:picMkLst>
            <pc:docMk/>
            <pc:sldMk cId="1957788500" sldId="262"/>
            <ac:picMk id="4" creationId="{5219CDAA-383E-439D-796F-A4EC46D57274}"/>
          </ac:picMkLst>
        </pc:picChg>
        <pc:picChg chg="add mod">
          <ac:chgData name="재범 박" userId="4f66b31ccf24d2f1" providerId="LiveId" clId="{7E173B65-F63A-4E9F-B369-E3B3023D4B36}" dt="2024-09-14T00:57:15.403" v="1343" actId="1076"/>
          <ac:picMkLst>
            <pc:docMk/>
            <pc:sldMk cId="1957788500" sldId="262"/>
            <ac:picMk id="5" creationId="{50FC0FF6-1043-7FEC-1AA1-D6DABB49BC05}"/>
          </ac:picMkLst>
        </pc:picChg>
        <pc:picChg chg="add mod">
          <ac:chgData name="재범 박" userId="4f66b31ccf24d2f1" providerId="LiveId" clId="{7E173B65-F63A-4E9F-B369-E3B3023D4B36}" dt="2024-09-14T00:57:15.403" v="1343" actId="1076"/>
          <ac:picMkLst>
            <pc:docMk/>
            <pc:sldMk cId="1957788500" sldId="262"/>
            <ac:picMk id="6" creationId="{D38AB0B7-6974-2CFD-B922-A52C7A6C22DF}"/>
          </ac:picMkLst>
        </pc:picChg>
      </pc:sldChg>
      <pc:sldChg chg="addSp modSp add mod">
        <pc:chgData name="재범 박" userId="4f66b31ccf24d2f1" providerId="LiveId" clId="{7E173B65-F63A-4E9F-B369-E3B3023D4B36}" dt="2024-09-14T00:58:18.837" v="1485" actId="20577"/>
        <pc:sldMkLst>
          <pc:docMk/>
          <pc:sldMk cId="3131209201" sldId="263"/>
        </pc:sldMkLst>
        <pc:spChg chg="mod">
          <ac:chgData name="재범 박" userId="4f66b31ccf24d2f1" providerId="LiveId" clId="{7E173B65-F63A-4E9F-B369-E3B3023D4B36}" dt="2024-09-14T00:58:18.837" v="1485" actId="20577"/>
          <ac:spMkLst>
            <pc:docMk/>
            <pc:sldMk cId="3131209201" sldId="263"/>
            <ac:spMk id="3" creationId="{0C9CB987-CAB4-C471-0BC9-EE3D56CA9FBE}"/>
          </ac:spMkLst>
        </pc:spChg>
        <pc:spChg chg="add mod">
          <ac:chgData name="재범 박" userId="4f66b31ccf24d2f1" providerId="LiveId" clId="{7E173B65-F63A-4E9F-B369-E3B3023D4B36}" dt="2024-09-14T00:56:21.296" v="1099" actId="14100"/>
          <ac:spMkLst>
            <pc:docMk/>
            <pc:sldMk cId="3131209201" sldId="263"/>
            <ac:spMk id="5" creationId="{FCBC3D72-C1E6-CF29-1FF8-201384493F15}"/>
          </ac:spMkLst>
        </pc:spChg>
        <pc:picChg chg="add mod">
          <ac:chgData name="재범 박" userId="4f66b31ccf24d2f1" providerId="LiveId" clId="{7E173B65-F63A-4E9F-B369-E3B3023D4B36}" dt="2024-09-14T00:56:04.258" v="1094" actId="1076"/>
          <ac:picMkLst>
            <pc:docMk/>
            <pc:sldMk cId="3131209201" sldId="263"/>
            <ac:picMk id="4" creationId="{5D23BD14-9206-1DCB-A5AD-AB5F609AC5CC}"/>
          </ac:picMkLst>
        </pc:picChg>
      </pc:sldChg>
      <pc:sldChg chg="addSp delSp modSp new mod">
        <pc:chgData name="재범 박" userId="4f66b31ccf24d2f1" providerId="LiveId" clId="{7E173B65-F63A-4E9F-B369-E3B3023D4B36}" dt="2024-09-14T00:53:36.793" v="924" actId="20577"/>
        <pc:sldMkLst>
          <pc:docMk/>
          <pc:sldMk cId="3829366360" sldId="264"/>
        </pc:sldMkLst>
        <pc:spChg chg="del">
          <ac:chgData name="재범 박" userId="4f66b31ccf24d2f1" providerId="LiveId" clId="{7E173B65-F63A-4E9F-B369-E3B3023D4B36}" dt="2024-09-14T00:51:14.953" v="712" actId="478"/>
          <ac:spMkLst>
            <pc:docMk/>
            <pc:sldMk cId="3829366360" sldId="264"/>
            <ac:spMk id="2" creationId="{D4C470D5-DAAB-BD4E-1D71-2F1EA4F5A56C}"/>
          </ac:spMkLst>
        </pc:spChg>
        <pc:spChg chg="mod">
          <ac:chgData name="재범 박" userId="4f66b31ccf24d2f1" providerId="LiveId" clId="{7E173B65-F63A-4E9F-B369-E3B3023D4B36}" dt="2024-09-14T00:53:36.793" v="924" actId="20577"/>
          <ac:spMkLst>
            <pc:docMk/>
            <pc:sldMk cId="3829366360" sldId="264"/>
            <ac:spMk id="3" creationId="{0BFCC5D2-8904-B1B0-BB74-2F44B5C7F2AC}"/>
          </ac:spMkLst>
        </pc:spChg>
        <pc:picChg chg="add mod">
          <ac:chgData name="재범 박" userId="4f66b31ccf24d2f1" providerId="LiveId" clId="{7E173B65-F63A-4E9F-B369-E3B3023D4B36}" dt="2024-09-14T00:51:56.798" v="782" actId="1076"/>
          <ac:picMkLst>
            <pc:docMk/>
            <pc:sldMk cId="3829366360" sldId="264"/>
            <ac:picMk id="4" creationId="{100A213B-42C1-79A8-5B91-60BB6C48A106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C8766-4567-CA80-7734-1879E9A11E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1D2E198-6CE3-72CC-4044-C222B5FDA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6A2A29-6FA9-65A2-7826-7B44E486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D2F0E8-7BDA-B4BD-7148-431A75195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718A0B-1F4E-0298-663A-B69022CD1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139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8400E0-386E-5DC4-AA46-B15652040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92F9E5-2D6F-4315-F259-BF33186F5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2A2760-CBBF-3357-3729-CF5022E5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F8194C-5682-C19C-7DEE-60C9B2255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D38998-6957-D9E5-CAFF-7C73A4857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062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C2C9C5-D009-0984-328D-B78C205A9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71EA02-53B7-5DDF-3371-7D2AB6F82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3B02CE-3063-8A4C-80A5-780073DB5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1936DA-9BF5-234E-AC8A-923BB397B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011129-3B6B-C8E6-8B69-C79AB191E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9120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B30B3-5B9B-66A9-88EC-7DCDF32DA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683DA8-8EC4-1BE2-FD46-AC6A44957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037A7F-E2D4-A4D2-CBE8-8258EA68C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EC51A8-C66E-E679-AE0D-967DC28A3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10CA64-C6EF-5282-33B3-77D49BE0C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42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3E5B56-E558-1DF2-0C48-D3915A9AD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61CD26-F8F3-0EFC-8E1C-DD3E2E15F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65E6E7-975F-8CB9-A221-16A3B80F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68D092-0FF7-C5F0-74FE-7AF5F4066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54A184-5CA5-1993-E6FF-849DE2F5F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095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AFE784-0ECD-4D6A-C2E3-9E28129E1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85235C-F946-60C3-96A8-C200A0397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28A10D-2E5D-6C0E-BEE5-A6C7F12992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0CE12B-947C-E5AE-BE71-D0FBAAF11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2FC0A8-403B-BABB-8C2F-B058B7770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E4DA8E-3EFF-3217-64E6-14F8517B9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752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05773-5664-50D2-3B2D-15A53742F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82A4B5-8B62-4B70-6A79-B3870835A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7FA8C1-03B3-B91B-0ABA-5F9E303A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ADCCB1-9B60-414E-BC29-D1ED4F4024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147A3B-C1E3-5009-22A7-CB548820AA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C424B7-EB7C-9BED-07FC-263E33897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58201E2-2D40-9659-5D47-F7B87C15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8B2D412-58B6-6248-5B68-3EEC01FAA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336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6659EA-4539-E337-C4A6-0A449F121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B181BE1-D19B-0DDB-8FA9-8AC04426F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5B59B9-0718-C03C-5019-A9CC4E0A7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66985EA-77B3-645E-665B-2444AC376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815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EFEA28-48BA-C020-F387-E7DFB7D91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47DC191-49C1-6701-9286-520B8F65D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DE1632-1420-FADC-D6A6-C8287BD8A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40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052969-E9B2-B747-A667-4F653FE9A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344A2E-3139-3D5A-8258-E100416D6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864F3F-DCD6-6A98-2A7A-7F487C6CE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28B174-E616-C9EF-8820-0565E315A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DFC287-016A-C1EF-1EE5-AA4BF653B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50C571-4DBB-D2D9-FAFF-CF7296D76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2684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53FC8-A996-4DEA-DF72-43218758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268D7A5-D8BF-8F9D-28A5-19A14BBA8E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7489F7-09D2-883A-B36C-94CF1386C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2134B5-3D44-8A8A-327A-46F173A8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F760AC-C6D8-5356-A3F1-7518C4DE0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EE80C9-537E-573C-743C-21DC15372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337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9028C2-1567-5D08-5752-1B7BF6932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402-EB5C-9DC4-EAEC-A27982736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5CE10B-2979-6EE6-1C6C-96E547C9FB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8537F7-AF87-4B64-AB03-9EA9347F1318}" type="datetimeFigureOut">
              <a:rPr lang="ko-KR" altLang="en-US" smtClean="0"/>
              <a:t>2024-09-14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CDE871-D01E-8C31-E019-5DF6505A1D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58E113-196E-C1EE-6FBC-0E3FE26293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A9819A-DC5F-4954-91A1-812BFCE7A2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611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109F8C-34E6-00CF-31C3-4C46F64D9B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홈피</a:t>
            </a:r>
            <a:r>
              <a:rPr lang="ko-KR" altLang="en-US" dirty="0"/>
              <a:t> 수정 업데이트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4AB561D1-DFCE-A402-E6E2-F2D8566397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/>
              <a:t>0914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462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, 의류, 사람이(가) 표시된 사진&#10;&#10;자동 생성된 설명">
            <a:extLst>
              <a:ext uri="{FF2B5EF4-FFF2-40B4-BE49-F238E27FC236}">
                <a16:creationId xmlns:a16="http://schemas.microsoft.com/office/drawing/2014/main" id="{6F2599E5-E0A1-7CF9-8E8D-92F5A2529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83" y="-3420670"/>
            <a:ext cx="6997051" cy="16854878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0BA6799-794C-7DDF-97C6-FD069C41CCC1}"/>
              </a:ext>
            </a:extLst>
          </p:cNvPr>
          <p:cNvSpPr/>
          <p:nvPr/>
        </p:nvSpPr>
        <p:spPr>
          <a:xfrm>
            <a:off x="3664039" y="4101921"/>
            <a:ext cx="2981460" cy="18481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0634EB95-4BC5-86BF-0C61-5D447824BD23}"/>
              </a:ext>
            </a:extLst>
          </p:cNvPr>
          <p:cNvSpPr txBox="1">
            <a:spLocks/>
          </p:cNvSpPr>
          <p:nvPr/>
        </p:nvSpPr>
        <p:spPr>
          <a:xfrm>
            <a:off x="7761075" y="2871459"/>
            <a:ext cx="431896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/>
              <a:t>하반신 안보이게</a:t>
            </a:r>
          </a:p>
        </p:txBody>
      </p:sp>
    </p:spTree>
    <p:extLst>
      <p:ext uri="{BB962C8B-B14F-4D97-AF65-F5344CB8AC3E}">
        <p14:creationId xmlns:p14="http://schemas.microsoft.com/office/powerpoint/2010/main" val="2890835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FCC5D2-8904-B1B0-BB74-2F44B5C7F2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371" y="275771"/>
            <a:ext cx="4383315" cy="4542972"/>
          </a:xfrm>
        </p:spPr>
        <p:txBody>
          <a:bodyPr>
            <a:normAutofit/>
          </a:bodyPr>
          <a:lstStyle/>
          <a:p>
            <a:r>
              <a:rPr lang="ko-KR" altLang="en-US" dirty="0"/>
              <a:t>영어로 </a:t>
            </a:r>
            <a:r>
              <a:rPr lang="en-US" altLang="ko-KR" dirty="0"/>
              <a:t>before &amp; after</a:t>
            </a:r>
            <a:r>
              <a:rPr lang="ko-KR" altLang="en-US" dirty="0" err="1"/>
              <a:t>말구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다들 </a:t>
            </a:r>
            <a:r>
              <a:rPr lang="ko-KR" altLang="en-US" dirty="0" err="1"/>
              <a:t>이렇게해서</a:t>
            </a:r>
            <a:r>
              <a:rPr lang="en-US" altLang="ko-KR" dirty="0"/>
              <a:t>)</a:t>
            </a:r>
          </a:p>
          <a:p>
            <a:endParaRPr lang="en-US" altLang="ko-KR" b="1" dirty="0"/>
          </a:p>
          <a:p>
            <a:r>
              <a:rPr lang="ko-KR" altLang="en-US" b="1" dirty="0" err="1"/>
              <a:t>비포</a:t>
            </a:r>
            <a:r>
              <a:rPr lang="en-US" altLang="ko-KR" b="1" dirty="0"/>
              <a:t>&amp;</a:t>
            </a:r>
            <a:r>
              <a:rPr lang="ko-KR" altLang="en-US" b="1" dirty="0" err="1"/>
              <a:t>애프</a:t>
            </a:r>
            <a:r>
              <a:rPr lang="ko-KR" altLang="en-US" dirty="0"/>
              <a:t> 쌍꺼풀 전후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이런느낌으로</a:t>
            </a:r>
            <a:r>
              <a:rPr lang="ko-KR" altLang="en-US" dirty="0"/>
              <a:t> 소제목수정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00A213B-42C1-79A8-5B91-60BB6C48A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433" y="714133"/>
            <a:ext cx="7006567" cy="490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366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, 의류, 사람이(가) 표시된 사진&#10;&#10;자동 생성된 설명">
            <a:extLst>
              <a:ext uri="{FF2B5EF4-FFF2-40B4-BE49-F238E27FC236}">
                <a16:creationId xmlns:a16="http://schemas.microsoft.com/office/drawing/2014/main" id="{469EEDEA-8526-64F2-67AB-F62BC844A0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964" b="86175"/>
          <a:stretch/>
        </p:blipFill>
        <p:spPr>
          <a:xfrm>
            <a:off x="426120" y="1441491"/>
            <a:ext cx="10241880" cy="3378159"/>
          </a:xfr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3BA7C9D1-BDCB-3AA8-FEB6-73411103DC53}"/>
              </a:ext>
            </a:extLst>
          </p:cNvPr>
          <p:cNvSpPr/>
          <p:nvPr/>
        </p:nvSpPr>
        <p:spPr>
          <a:xfrm>
            <a:off x="6763109" y="1690687"/>
            <a:ext cx="391065" cy="6211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3CED0B1E-E99D-EA3A-E6ED-C8A3323219B0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ㅁㅇㄹ</a:t>
            </a:r>
            <a:endParaRPr lang="ko-KR" altLang="en-US" dirty="0"/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97FCC90E-150F-6D67-088B-2F3B81E93BEC}"/>
              </a:ext>
            </a:extLst>
          </p:cNvPr>
          <p:cNvSpPr txBox="1">
            <a:spLocks/>
          </p:cNvSpPr>
          <p:nvPr/>
        </p:nvSpPr>
        <p:spPr>
          <a:xfrm>
            <a:off x="7671757" y="473315"/>
            <a:ext cx="431896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/>
              <a:t>전후사진 탭 하나만 </a:t>
            </a:r>
            <a:r>
              <a:rPr lang="ko-KR" altLang="en-US" dirty="0" err="1"/>
              <a:t>추가하고싶습니다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(</a:t>
            </a:r>
            <a:r>
              <a:rPr lang="ko-KR" altLang="en-US" dirty="0"/>
              <a:t>실제 상세페이지는 하나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C9E6AEF-B0E2-CC38-A232-C5A71CB1A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53" y="5159125"/>
            <a:ext cx="5819818" cy="157163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AC9D8AD-6713-83F1-2D87-3AD99BFE7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174" y="5494214"/>
            <a:ext cx="4019579" cy="100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45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F85A73-86F5-48BA-EE47-1C1133CF9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6905" y="-81338"/>
            <a:ext cx="7771095" cy="4750605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EDE836BA-1A27-8C8F-3A70-EB04F65EF09E}"/>
              </a:ext>
            </a:extLst>
          </p:cNvPr>
          <p:cNvSpPr/>
          <p:nvPr/>
        </p:nvSpPr>
        <p:spPr>
          <a:xfrm>
            <a:off x="3739298" y="4129822"/>
            <a:ext cx="5966190" cy="29012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C7289132-B422-6B1C-F908-0C1AD2035D70}"/>
              </a:ext>
            </a:extLst>
          </p:cNvPr>
          <p:cNvSpPr/>
          <p:nvPr/>
        </p:nvSpPr>
        <p:spPr>
          <a:xfrm>
            <a:off x="8350233" y="-229717"/>
            <a:ext cx="736121" cy="5610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2AD715D8-009D-1EBB-3A52-D85E022712C9}"/>
              </a:ext>
            </a:extLst>
          </p:cNvPr>
          <p:cNvSpPr txBox="1">
            <a:spLocks/>
          </p:cNvSpPr>
          <p:nvPr/>
        </p:nvSpPr>
        <p:spPr>
          <a:xfrm>
            <a:off x="9705488" y="4752552"/>
            <a:ext cx="431896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/>
              <a:t>아래는 클릭하는</a:t>
            </a:r>
            <a:endParaRPr lang="en-US" altLang="ko-KR" sz="1800" dirty="0"/>
          </a:p>
          <a:p>
            <a:pPr marL="0" indent="0">
              <a:buNone/>
            </a:pPr>
            <a:r>
              <a:rPr lang="ko-KR" altLang="en-US" sz="1800" dirty="0"/>
              <a:t>게시판 형식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(</a:t>
            </a:r>
            <a:r>
              <a:rPr lang="ko-KR" altLang="en-US" sz="1800" dirty="0" err="1"/>
              <a:t>개원초는</a:t>
            </a:r>
            <a:r>
              <a:rPr lang="ko-KR" altLang="en-US" sz="1800" dirty="0"/>
              <a:t> 내용은 </a:t>
            </a:r>
            <a:endParaRPr lang="en-US" altLang="ko-KR" sz="1800" dirty="0"/>
          </a:p>
          <a:p>
            <a:pPr marL="0" indent="0">
              <a:buNone/>
            </a:pPr>
            <a:r>
              <a:rPr lang="ko-KR" altLang="en-US" sz="1800" dirty="0"/>
              <a:t>없음</a:t>
            </a:r>
            <a:r>
              <a:rPr lang="en-US" altLang="ko-KR" sz="1800" dirty="0"/>
              <a:t>)</a:t>
            </a:r>
            <a:endParaRPr lang="ko-KR" altLang="en-US" sz="18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B7E47F-33B4-FB46-249F-B7512DF7C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929" y="4250994"/>
            <a:ext cx="4432244" cy="58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90B25AB5-5F8B-93EF-83AB-BC96C63A7D28}"/>
              </a:ext>
            </a:extLst>
          </p:cNvPr>
          <p:cNvSpPr/>
          <p:nvPr/>
        </p:nvSpPr>
        <p:spPr>
          <a:xfrm>
            <a:off x="3739298" y="-87964"/>
            <a:ext cx="4432244" cy="4058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A3D92C1-93FA-873B-8A88-01884F154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8557" y="4833958"/>
            <a:ext cx="3322185" cy="2326059"/>
          </a:xfrm>
          <a:prstGeom prst="rect">
            <a:avLst/>
          </a:prstGeom>
        </p:spPr>
      </p:pic>
      <p:sp>
        <p:nvSpPr>
          <p:cNvPr id="17" name="부제목 2">
            <a:extLst>
              <a:ext uri="{FF2B5EF4-FFF2-40B4-BE49-F238E27FC236}">
                <a16:creationId xmlns:a16="http://schemas.microsoft.com/office/drawing/2014/main" id="{0A7E55B4-C885-B8E2-CB7F-85447A563559}"/>
              </a:ext>
            </a:extLst>
          </p:cNvPr>
          <p:cNvSpPr txBox="1">
            <a:spLocks/>
          </p:cNvSpPr>
          <p:nvPr/>
        </p:nvSpPr>
        <p:spPr>
          <a:xfrm>
            <a:off x="14514" y="182655"/>
            <a:ext cx="431896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/>
              <a:t>이렇게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한페이지</a:t>
            </a:r>
          </a:p>
        </p:txBody>
      </p:sp>
      <p:sp>
        <p:nvSpPr>
          <p:cNvPr id="18" name="부제목 2">
            <a:extLst>
              <a:ext uri="{FF2B5EF4-FFF2-40B4-BE49-F238E27FC236}">
                <a16:creationId xmlns:a16="http://schemas.microsoft.com/office/drawing/2014/main" id="{9BC85BC2-5413-51FA-FEC1-A3CC2166FF31}"/>
              </a:ext>
            </a:extLst>
          </p:cNvPr>
          <p:cNvSpPr txBox="1">
            <a:spLocks/>
          </p:cNvSpPr>
          <p:nvPr/>
        </p:nvSpPr>
        <p:spPr>
          <a:xfrm>
            <a:off x="10728745" y="1823775"/>
            <a:ext cx="431896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/>
              <a:t>대표사진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10</a:t>
            </a:r>
            <a:r>
              <a:rPr lang="ko-KR" altLang="en-US" sz="1800" dirty="0"/>
              <a:t>개정도만</a:t>
            </a:r>
            <a:endParaRPr lang="en-US" altLang="ko-KR" sz="1800" dirty="0"/>
          </a:p>
          <a:p>
            <a:pPr marL="0" indent="0">
              <a:buNone/>
            </a:pPr>
            <a:r>
              <a:rPr lang="ko-KR" altLang="en-US" sz="1800" dirty="0" err="1"/>
              <a:t>좌우스크롤</a:t>
            </a:r>
            <a:endParaRPr lang="en-US" altLang="ko-KR" sz="1800" dirty="0"/>
          </a:p>
          <a:p>
            <a:pPr marL="0" indent="0">
              <a:buNone/>
            </a:pP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091952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FC0FF6-1043-7FEC-1AA1-D6DABB49B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878" y="1769052"/>
            <a:ext cx="4432244" cy="582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38AB0B7-6974-2CFD-B922-A52C7A6C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506" y="2352016"/>
            <a:ext cx="3322185" cy="2326059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1D151CB-DAA6-F1E1-469E-D154D9CAE43D}"/>
              </a:ext>
            </a:extLst>
          </p:cNvPr>
          <p:cNvSpPr/>
          <p:nvPr/>
        </p:nvSpPr>
        <p:spPr>
          <a:xfrm>
            <a:off x="4634621" y="1770300"/>
            <a:ext cx="736121" cy="6211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ED7ED26F-F18F-9BDA-BC80-DF4E8BB9536C}"/>
              </a:ext>
            </a:extLst>
          </p:cNvPr>
          <p:cNvSpPr/>
          <p:nvPr/>
        </p:nvSpPr>
        <p:spPr>
          <a:xfrm>
            <a:off x="3807306" y="2348242"/>
            <a:ext cx="4066693" cy="260095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2EF7A2-BC6C-94F2-5C66-C72A548F1829}"/>
              </a:ext>
            </a:extLst>
          </p:cNvPr>
          <p:cNvSpPr txBox="1"/>
          <p:nvPr/>
        </p:nvSpPr>
        <p:spPr>
          <a:xfrm>
            <a:off x="5264122" y="595850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dirty="0"/>
              <a:t>누르면 이 안에 내용이 바뀜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57788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9CB987-CAB4-C471-0BC9-EE3D56CA9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13117"/>
            <a:ext cx="6099629" cy="4838735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클릭하면 뜨는 사진첩 내용은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각페이지에 하단에 만들어달라고 말씀드렸던 사진첩이</a:t>
            </a:r>
            <a:r>
              <a:rPr lang="en-US" altLang="ko-KR" dirty="0"/>
              <a:t> </a:t>
            </a:r>
            <a:r>
              <a:rPr lang="ko-KR" altLang="en-US" dirty="0"/>
              <a:t>공유 </a:t>
            </a:r>
            <a:r>
              <a:rPr lang="ko-KR" altLang="en-US" dirty="0" err="1"/>
              <a:t>되서</a:t>
            </a:r>
            <a:endParaRPr lang="en-US" altLang="ko-KR" dirty="0"/>
          </a:p>
          <a:p>
            <a:r>
              <a:rPr lang="ko-KR" altLang="en-US" dirty="0"/>
              <a:t>뜨면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가능한가요</a:t>
            </a:r>
            <a:r>
              <a:rPr lang="en-US" altLang="ko-KR" dirty="0"/>
              <a:t>?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23BD14-9206-1DCB-A5AD-AB5F609AC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284" y="537918"/>
            <a:ext cx="2905146" cy="4838735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FCBC3D72-C1E6-CF29-1FF8-201384493F15}"/>
              </a:ext>
            </a:extLst>
          </p:cNvPr>
          <p:cNvSpPr/>
          <p:nvPr/>
        </p:nvSpPr>
        <p:spPr>
          <a:xfrm>
            <a:off x="7940451" y="3595081"/>
            <a:ext cx="2495319" cy="20364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209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BB0F30-F783-42B6-62C6-3C0BAA8C0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9CB987-CAB4-C471-0BC9-EE3D56CA9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215BAA-66B4-56D0-B732-60BA21225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980" y="919296"/>
            <a:ext cx="7156237" cy="3620507"/>
          </a:xfrm>
          <a:prstGeom prst="rect">
            <a:avLst/>
          </a:prstGeom>
        </p:spPr>
      </p:pic>
      <p:sp>
        <p:nvSpPr>
          <p:cNvPr id="6" name="부제목 2">
            <a:extLst>
              <a:ext uri="{FF2B5EF4-FFF2-40B4-BE49-F238E27FC236}">
                <a16:creationId xmlns:a16="http://schemas.microsoft.com/office/drawing/2014/main" id="{464765B3-5F9E-2E0B-0C8B-79317047B8EF}"/>
              </a:ext>
            </a:extLst>
          </p:cNvPr>
          <p:cNvSpPr txBox="1">
            <a:spLocks/>
          </p:cNvSpPr>
          <p:nvPr/>
        </p:nvSpPr>
        <p:spPr>
          <a:xfrm>
            <a:off x="7761075" y="2871459"/>
            <a:ext cx="4318960" cy="1655762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/>
              <a:t>필요한 다양한 경우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: </a:t>
            </a:r>
            <a:r>
              <a:rPr lang="ko-KR" altLang="en-US" dirty="0"/>
              <a:t>비슷한 사례 사진 </a:t>
            </a:r>
            <a:r>
              <a:rPr lang="en-US" altLang="ko-KR" dirty="0"/>
              <a:t>(ai</a:t>
            </a:r>
            <a:r>
              <a:rPr lang="ko-KR" altLang="en-US" dirty="0"/>
              <a:t>가공</a:t>
            </a:r>
            <a:r>
              <a:rPr lang="en-US" altLang="ko-KR" dirty="0"/>
              <a:t>ok)</a:t>
            </a:r>
          </a:p>
          <a:p>
            <a:pPr marL="0" indent="0">
              <a:buNone/>
            </a:pPr>
            <a:r>
              <a:rPr lang="ko-KR" altLang="en-US" dirty="0"/>
              <a:t>또는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간단한 일러스트 형식으로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표현 하면 좋음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8249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89</Words>
  <Application>Microsoft Office PowerPoint</Application>
  <PresentationFormat>와이드스크린</PresentationFormat>
  <Paragraphs>31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홈피 수정 업데이트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재범 박</dc:creator>
  <cp:lastModifiedBy>재범 박</cp:lastModifiedBy>
  <cp:revision>1</cp:revision>
  <dcterms:created xsi:type="dcterms:W3CDTF">2024-09-14T00:11:15Z</dcterms:created>
  <dcterms:modified xsi:type="dcterms:W3CDTF">2024-09-14T00:58:25Z</dcterms:modified>
</cp:coreProperties>
</file>

<file path=docProps/thumbnail.jpeg>
</file>